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16C2A-A696-0764-ED20-12DBD932CB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D6335E-6D5B-9204-465D-7689E11857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7BE33-38F1-F293-42D6-FC0072E91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1BA71-2D0F-4083-9EE6-655D15495952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1A186F-4EC3-5B9D-C8AF-788AC566B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50DF27-6FAD-CFB3-C030-7EA517E32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E93C1-F420-4051-AB42-58BD01870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890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5A453-EF3E-979F-3ADF-E0F9B0911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1B5928-CB27-8C81-837A-297D031DB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350F22-B98F-7D8A-AB75-1D2E73B67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1BA71-2D0F-4083-9EE6-655D15495952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2BC37A-5C62-9546-FC8F-37DD1627D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9A61BB-4973-3D34-2D0E-E1FD9C286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E93C1-F420-4051-AB42-58BD01870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5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B94522F-AAFC-FF57-4006-B7E792F435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07917B-07A6-DAA8-C866-5AEA55CBCB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BABB1C-599D-9A44-7F01-4A69C0DE6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1BA71-2D0F-4083-9EE6-655D15495952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37F93A-5747-1033-BE1A-75941884A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BF64AD-A1B4-D622-740D-DF25242B0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E93C1-F420-4051-AB42-58BD01870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31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D4D1A-93D9-EABF-8DDA-F83946BEE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77CA33-BA48-6518-3F0F-C320409E53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C0A851-AD92-00E9-941F-2775B3167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1BA71-2D0F-4083-9EE6-655D15495952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5E5C33-8F58-4C8E-264B-CDA382947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9E5751-BE3F-33A6-C3DD-9C5F66917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E93C1-F420-4051-AB42-58BD01870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291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025C4-659B-E779-D2D3-386C5C3CE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618ACB-7B65-26AF-E495-83FCD0B53A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2ABB7B-E16A-A3E3-355B-8806D335F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1BA71-2D0F-4083-9EE6-655D15495952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7851FD-1E21-D672-E4D9-24912436A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25E0BA-7555-D2BF-5D42-16BD1EC53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E93C1-F420-4051-AB42-58BD01870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643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6559A-E8B2-5824-6858-02FE4B075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71E657-27C0-5039-A60D-F1AC03801C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0DD6F3-DBBD-9DB3-F6DD-3E4943B539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D5264C-B37F-533D-55C6-0BE794B86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1BA71-2D0F-4083-9EE6-655D15495952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25D5A4-3B08-F255-0FAE-7614A88B6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A92655-F3C6-800C-B2C0-1CC31D53C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E93C1-F420-4051-AB42-58BD01870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835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B79333-46E2-BD2D-1607-AFD766923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ADAE1D-B97B-8565-C12A-35EE7DAA5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9B5A98-3005-A56B-4443-52D5BB3835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1C3FF9-1CF1-C432-A99D-9FEE0B7AA8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948561-6CDD-CCE3-5482-5ACD09952A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BE7939-D132-9356-64B3-CA26C01EA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1BA71-2D0F-4083-9EE6-655D15495952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92B6A5-FCEC-0BDB-28C4-38A461646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DB5BDB-84A2-254E-D61F-1DC19B79B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E93C1-F420-4051-AB42-58BD01870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718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8BFAA-2AA3-FDF1-FACB-0D1A55C42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0A3162-FF80-310C-1F06-439F4464B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1BA71-2D0F-4083-9EE6-655D15495952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16DA3C-A945-FCE0-E221-378F82850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99854E-AE10-E01C-D156-A22D33DCC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E93C1-F420-4051-AB42-58BD01870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874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BEAF18-43F7-F1B8-CBE6-A7DED3A9D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1BA71-2D0F-4083-9EE6-655D15495952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D9E794-5579-E8F2-AB81-84C47CFD4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7AF879-D887-BA86-CF03-CD0A91EE9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E93C1-F420-4051-AB42-58BD01870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567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BEAE9-8BF3-2044-62DE-37E8E203F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9C350B-87D6-14F6-2B69-D07C7654CE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E5F63F-A603-A3F6-7487-E6CA866742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25C5DE-6ECF-AF59-856C-7503DC62B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1BA71-2D0F-4083-9EE6-655D15495952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5EAFD1-0EDA-F024-7048-178BF52A9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AA38D3-B5D7-73A0-81DB-86168E179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E93C1-F420-4051-AB42-58BD01870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350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7F48C-6BE4-8058-9732-9BD65BE7E2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2EDF4AB-49C3-45D1-A4A3-E22493C34F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BF940A-EBEF-ED13-8713-EE1098742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E13587-678C-8F3D-3AEC-38E2D6172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1BA71-2D0F-4083-9EE6-655D15495952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B1B897-B4A6-0974-1574-D56C7FE56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C5CACA-B9D5-017E-85E8-977804831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E93C1-F420-4051-AB42-58BD01870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24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CC100C1-0706-6CC8-85AC-BD50BBC61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DCF06E-5244-8869-107B-AB10B9A7A4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2ABE59-68F8-8471-F113-56392718C1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CB1BA71-2D0F-4083-9EE6-655D15495952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3DFEDD-B578-F9C7-4793-49DBA04B80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F69EE1-D0B8-47D1-344D-683EE06655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78E93C1-F420-4051-AB42-58BD01870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066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64F10-28D4-C03D-E5D6-872873F8D2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2788" y="384944"/>
            <a:ext cx="2605548" cy="873585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BKIT.VN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272180-DF39-C2C4-76B5-DB820BAB4D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18038"/>
            <a:ext cx="9144000" cy="1039761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Hà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20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08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2026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01B1ADB-A481-3869-B55D-DDE930F2123A}"/>
              </a:ext>
            </a:extLst>
          </p:cNvPr>
          <p:cNvSpPr txBox="1">
            <a:spLocks/>
          </p:cNvSpPr>
          <p:nvPr/>
        </p:nvSpPr>
        <p:spPr>
          <a:xfrm>
            <a:off x="1450258" y="1946276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GIỚI THIỆU PHẦN MỀM KẾ TOÁN BKIT.VN</a:t>
            </a:r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11C88E92-FDA6-9ABC-940B-52449BF657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8851525"/>
              </p:ext>
            </p:extLst>
          </p:nvPr>
        </p:nvGraphicFramePr>
        <p:xfrm>
          <a:off x="553064" y="6758345"/>
          <a:ext cx="10515597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787321605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3456500523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2946003572"/>
                    </a:ext>
                  </a:extLst>
                </a:gridCol>
              </a:tblGrid>
              <a:tr h="28323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89387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6631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7A8BB-AD6C-6D40-9043-99370CD23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CF21181-4453-4A5C-88F1-416C1B80512C}"/>
              </a:ext>
            </a:extLst>
          </p:cNvPr>
          <p:cNvSpPr txBox="1">
            <a:spLocks/>
          </p:cNvSpPr>
          <p:nvPr/>
        </p:nvSpPr>
        <p:spPr>
          <a:xfrm>
            <a:off x="422788" y="384944"/>
            <a:ext cx="2605548" cy="8735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BKIT.VN</a:t>
            </a:r>
            <a:endParaRPr lang="en-US" sz="4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ECACBA8-6585-0EAB-52BC-8EC1F34742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9" name="Content Placeholder 4">
            <a:extLst>
              <a:ext uri="{FF2B5EF4-FFF2-40B4-BE49-F238E27FC236}">
                <a16:creationId xmlns:a16="http://schemas.microsoft.com/office/drawing/2014/main" id="{15BD0483-AA54-4261-305F-436A51A4157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6240342"/>
              </p:ext>
            </p:extLst>
          </p:nvPr>
        </p:nvGraphicFramePr>
        <p:xfrm>
          <a:off x="553064" y="6758345"/>
          <a:ext cx="10515597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787321605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3456500523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2946003572"/>
                    </a:ext>
                  </a:extLst>
                </a:gridCol>
              </a:tblGrid>
              <a:tr h="28323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89387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5212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29F95-5DAA-6ED2-ECB5-F2E499320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EFEEE3-F626-9319-B027-B03660EE92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D48B6D2-D47F-2346-DE47-E982B0784B34}"/>
              </a:ext>
            </a:extLst>
          </p:cNvPr>
          <p:cNvSpPr txBox="1">
            <a:spLocks/>
          </p:cNvSpPr>
          <p:nvPr/>
        </p:nvSpPr>
        <p:spPr>
          <a:xfrm>
            <a:off x="422788" y="384944"/>
            <a:ext cx="2605548" cy="8735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BKIT.VN</a:t>
            </a:r>
            <a:endParaRPr lang="en-US" sz="4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B47B04F2-2E2F-B566-3E97-10165D0AC08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6240342"/>
              </p:ext>
            </p:extLst>
          </p:nvPr>
        </p:nvGraphicFramePr>
        <p:xfrm>
          <a:off x="553064" y="6758345"/>
          <a:ext cx="10515597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787321605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3456500523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2946003572"/>
                    </a:ext>
                  </a:extLst>
                </a:gridCol>
              </a:tblGrid>
              <a:tr h="28323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89387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63828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490F3C-8FA6-952F-D2AD-36FE0C9FB2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254477"/>
            <a:ext cx="10515600" cy="292248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i="1" dirty="0">
                <a:solidFill>
                  <a:srgbClr val="FF0000"/>
                </a:solidFill>
              </a:rPr>
              <a:t>Xin </a:t>
            </a:r>
            <a:r>
              <a:rPr lang="en-US" sz="6000" i="1" dirty="0" err="1">
                <a:solidFill>
                  <a:srgbClr val="FF0000"/>
                </a:solidFill>
              </a:rPr>
              <a:t>trân</a:t>
            </a:r>
            <a:r>
              <a:rPr lang="en-US" sz="6000" i="1" dirty="0">
                <a:solidFill>
                  <a:srgbClr val="FF0000"/>
                </a:solidFill>
              </a:rPr>
              <a:t> </a:t>
            </a:r>
            <a:r>
              <a:rPr lang="en-US" sz="6000" i="1" dirty="0" err="1">
                <a:solidFill>
                  <a:srgbClr val="FF0000"/>
                </a:solidFill>
              </a:rPr>
              <a:t>trọng</a:t>
            </a:r>
            <a:r>
              <a:rPr lang="en-US" sz="6000" i="1" dirty="0">
                <a:solidFill>
                  <a:srgbClr val="FF0000"/>
                </a:solidFill>
              </a:rPr>
              <a:t> </a:t>
            </a:r>
            <a:r>
              <a:rPr lang="en-US" sz="6000" i="1" dirty="0" err="1">
                <a:solidFill>
                  <a:srgbClr val="FF0000"/>
                </a:solidFill>
              </a:rPr>
              <a:t>cảm</a:t>
            </a:r>
            <a:r>
              <a:rPr lang="en-US" sz="6000" i="1" dirty="0">
                <a:solidFill>
                  <a:srgbClr val="FF0000"/>
                </a:solidFill>
              </a:rPr>
              <a:t> </a:t>
            </a:r>
            <a:r>
              <a:rPr lang="en-US" sz="6000" i="1" dirty="0" err="1">
                <a:solidFill>
                  <a:srgbClr val="FF0000"/>
                </a:solidFill>
              </a:rPr>
              <a:t>ơn</a:t>
            </a:r>
            <a:r>
              <a:rPr lang="en-US" sz="6000" i="1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CF6D70E-2A9A-0C5A-4782-392837527DD7}"/>
              </a:ext>
            </a:extLst>
          </p:cNvPr>
          <p:cNvSpPr txBox="1">
            <a:spLocks/>
          </p:cNvSpPr>
          <p:nvPr/>
        </p:nvSpPr>
        <p:spPr>
          <a:xfrm>
            <a:off x="422788" y="384944"/>
            <a:ext cx="2605548" cy="8735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BKIT.VN</a:t>
            </a:r>
            <a:endParaRPr lang="en-US" sz="4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4B98A723-D8CD-1F72-E08E-8C476B68952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6240342"/>
              </p:ext>
            </p:extLst>
          </p:nvPr>
        </p:nvGraphicFramePr>
        <p:xfrm>
          <a:off x="553064" y="6758345"/>
          <a:ext cx="10515597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787321605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3456500523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2946003572"/>
                    </a:ext>
                  </a:extLst>
                </a:gridCol>
              </a:tblGrid>
              <a:tr h="28323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89387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74599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36</Words>
  <Application>Microsoft Office PowerPoint</Application>
  <PresentationFormat>Widescreen</PresentationFormat>
  <Paragraphs>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 Theme</vt:lpstr>
      <vt:lpstr>BKIT.VN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donhuvy</dc:creator>
  <cp:lastModifiedBy>donhuvy</cp:lastModifiedBy>
  <cp:revision>5</cp:revision>
  <dcterms:created xsi:type="dcterms:W3CDTF">2026-08-20T14:01:17Z</dcterms:created>
  <dcterms:modified xsi:type="dcterms:W3CDTF">2026-08-20T14:04:50Z</dcterms:modified>
</cp:coreProperties>
</file>